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822E-E98B-4DF4-AC42-B3E7F4CEE70D}" type="datetimeFigureOut">
              <a:rPr lang="en-GB" smtClean="0"/>
              <a:pPr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DA48-C7D9-4469-BA37-33AE382F7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 descr="5450834-cute-dragon-with-long-tail--vector-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80728"/>
            <a:ext cx="1178273" cy="8555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31349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Key words</a:t>
            </a:r>
            <a:r>
              <a:rPr lang="en-GB" sz="2800" dirty="0" smtClean="0">
                <a:latin typeface="Comic Sans MS" pitchFamily="66" charset="0"/>
              </a:rPr>
              <a:t> 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184482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dragon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6450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cave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1" name="Picture 11" descr="purple-dragon-with-cave-dragons-clipart-828610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091" y="2780928"/>
            <a:ext cx="1248589" cy="95842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156176" y="326582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fores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2290" name="Picture 2" descr="http://us.cdn4.123rf.com/168nwm/rocket400/rocket4001102/rocket400110200207/8940790-cartoon-style-fore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276872"/>
            <a:ext cx="1008112" cy="100811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444208" y="3645024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   Red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scarlet</a:t>
            </a:r>
            <a:endParaRPr lang="en-GB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9752" y="436510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CC00"/>
                </a:solidFill>
                <a:latin typeface="Comic Sans MS" pitchFamily="66" charset="0"/>
              </a:rPr>
              <a:t>  Green</a:t>
            </a:r>
          </a:p>
          <a:p>
            <a:r>
              <a:rPr lang="en-GB" sz="3200" dirty="0" smtClean="0">
                <a:solidFill>
                  <a:srgbClr val="00CC00"/>
                </a:solidFill>
                <a:latin typeface="Comic Sans MS" pitchFamily="66" charset="0"/>
              </a:rPr>
              <a:t>emerald </a:t>
            </a:r>
            <a:endParaRPr lang="en-GB" sz="3200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8" y="4869160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Big/gigantic</a:t>
            </a:r>
          </a:p>
          <a:p>
            <a:r>
              <a:rPr lang="en-GB" sz="5400" dirty="0" smtClean="0">
                <a:latin typeface="Comic Sans MS" pitchFamily="66" charset="0"/>
              </a:rPr>
              <a:t>      huge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12292" name="Picture 4" descr="http://media.heliohosted.com/plugins/Clipart/ClipartStock1/dragon%20breathing%20fire%2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350" y="4777333"/>
            <a:ext cx="1131370" cy="1027931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39552" y="580526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brea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800" dirty="0" smtClean="0">
                <a:latin typeface="Comic Sans MS" pitchFamily="66" charset="0"/>
              </a:rPr>
              <a:t>he fire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206084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smoke 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21" name="Picture 5" descr="cartoon-flying-dragon-strength-clipart-8418669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501008"/>
            <a:ext cx="1080120" cy="74543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932040" y="42210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fly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 cstate="print"/>
          <a:srcRect r="18993" b="28160"/>
          <a:stretch>
            <a:fillRect/>
          </a:stretch>
        </p:blipFill>
        <p:spPr bwMode="auto">
          <a:xfrm>
            <a:off x="2483768" y="2708920"/>
            <a:ext cx="120099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483768" y="35730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wings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008" y="72008"/>
            <a:ext cx="8964488" cy="66693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51520" y="260648"/>
            <a:ext cx="8668072" cy="6372944"/>
          </a:xfrm>
          <a:prstGeom prst="rect">
            <a:avLst/>
          </a:prstGeom>
          <a:noFill/>
          <a:ln w="762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BCharnley.BROCKSW872\AppData\Local\Temp\Temporary Internet Files\Content.IE5\L9BOCA4G\MC90028179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3888" y="620688"/>
            <a:ext cx="746376" cy="1256614"/>
          </a:xfrm>
          <a:prstGeom prst="rect">
            <a:avLst/>
          </a:prstGeom>
          <a:noFill/>
        </p:spPr>
      </p:pic>
      <p:pic>
        <p:nvPicPr>
          <p:cNvPr id="1027" name="Picture 3" descr="C:\Users\BCharnley.BROCKSW872\AppData\Local\Temp\Temporary Internet Files\Content.IE5\CMMH5T0B\MP90044232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476672"/>
            <a:ext cx="773832" cy="116074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156176" y="155679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scary/ terrifying     petrified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1030" name="Picture 6" descr="C:\Users\BCharnley.BROCKSW872\AppData\Local\Temp\Temporary Internet Files\Content.IE5\L9BOCA4G\MP900302871[2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1556792"/>
            <a:ext cx="842253" cy="1180728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427984" y="112474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claw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031" name="Picture 7" descr="C:\Users\BCharnley.BROCKSW872\AppData\Local\Temp\Temporary Internet Files\Content.IE5\CMMH5T0B\MP900448617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5661248"/>
            <a:ext cx="899592" cy="667981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4211960" y="58772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eye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032" name="Picture 8" descr="C:\Users\BCharnley.BROCKSW872\AppData\Local\Temp\Temporary Internet Files\Content.IE5\0MN9JPN9\MC900383836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67744" y="188640"/>
            <a:ext cx="950976" cy="756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ephillips</dc:creator>
  <cp:lastModifiedBy>BCharnley</cp:lastModifiedBy>
  <cp:revision>5</cp:revision>
  <dcterms:created xsi:type="dcterms:W3CDTF">2013-03-11T17:53:16Z</dcterms:created>
  <dcterms:modified xsi:type="dcterms:W3CDTF">2014-09-23T20:21:41Z</dcterms:modified>
</cp:coreProperties>
</file>